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  <p:sldId id="264" r:id="rId15"/>
    <p:sldId id="265" r:id="rId16"/>
    <p:sldId id="266" r:id="rId17"/>
    <p:sldId id="267" r:id="rId18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Relationship Id="rId13" Type="http://schemas.openxmlformats.org/officeDocument/2006/relationships/slide" Target="slides/slide7.xml"/><Relationship Id="rId14" Type="http://schemas.openxmlformats.org/officeDocument/2006/relationships/slide" Target="slides/slide8.xml"/><Relationship Id="rId15" Type="http://schemas.openxmlformats.org/officeDocument/2006/relationships/slide" Target="slides/slide9.xml"/><Relationship Id="rId16" Type="http://schemas.openxmlformats.org/officeDocument/2006/relationships/slide" Target="slides/slide10.xml"/><Relationship Id="rId17" Type="http://schemas.openxmlformats.org/officeDocument/2006/relationships/slide" Target="slides/slide11.xml"/><Relationship Id="rId18" Type="http://schemas.openxmlformats.org/officeDocument/2006/relationships/slide" Target="slides/slide12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Cântaţi, cântaţi, cu toţi cântaţi</a:t>
            </a:r>
            <a:br/>
            <a:r>
              <a:t>Slăvitul har, prin care</a:t>
            </a:r>
            <a:br/>
            <a:r>
              <a:t>Isus ne-a izbăvit pe toţi</a:t>
            </a:r>
            <a:br/>
            <a:r>
              <a:t>Din moarte şi pierzare.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Căci cel ce este în Isus,</a:t>
            </a:r>
            <a:br/>
            <a:r>
              <a:t>Făptură nouă este-n El.</a:t>
            </a:r>
            <a:br/>
            <a:r>
              <a:t>Şi cele vechi s-au dus,</a:t>
            </a:r>
            <a:br/>
            <a:r>
              <a:t>Azi toate-s noi.</a:t>
            </a: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6. Această cale duce-n sus,</a:t>
            </a:r>
            <a:br/>
            <a:r>
              <a:t>Spre slava minunată,</a:t>
            </a:r>
            <a:br/>
            <a:r>
              <a:t>La care toţi vom fi părtaşi</a:t>
            </a:r>
            <a:br/>
            <a:r>
              <a:t>Acolo unde-i Domnul.</a:t>
            </a: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Căci cel ce este în Isus,</a:t>
            </a:r>
            <a:br/>
            <a:r>
              <a:t>Făptură nouă este-n El.</a:t>
            </a:r>
            <a:br/>
            <a:r>
              <a:t>Şi cele vechi s-au dus,</a:t>
            </a:r>
            <a:br/>
            <a:r>
              <a:t>Azi toate-s noi.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Căci cel ce este în Isus,</a:t>
            </a:r>
            <a:br/>
            <a:r>
              <a:t>Făptură nouă este-n El.</a:t>
            </a:r>
            <a:br/>
            <a:r>
              <a:t>Şi cele vechi s-au dus,</a:t>
            </a:r>
            <a:br/>
            <a:r>
              <a:t>Azi toate-s noi.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Isus acuma ne-a mutat</a:t>
            </a:r>
            <a:br/>
            <a:r>
              <a:t>În noua Sa zidire:</a:t>
            </a:r>
            <a:br/>
            <a:r>
              <a:t>Ce-am fost, ca fii ai lui Adam,</a:t>
            </a:r>
            <a:br/>
            <a:r>
              <a:t>A luat sfârşit pe cruce.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Căci cel ce este în Isus,</a:t>
            </a:r>
            <a:br/>
            <a:r>
              <a:t>Făptură nouă este-n El.</a:t>
            </a:r>
            <a:br/>
            <a:r>
              <a:t>Şi cele vechi s-au dus,</a:t>
            </a:r>
            <a:br/>
            <a:r>
              <a:t>Azi toate-s noi.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Acum, la cer, El S-a-nălţat</a:t>
            </a:r>
            <a:br/>
            <a:r>
              <a:t>Şi-acolo unde-i El azi,</a:t>
            </a:r>
            <a:br/>
            <a:r>
              <a:t>Noi stăm, în El, ca ceata Lui,</a:t>
            </a:r>
            <a:br/>
            <a:r>
              <a:t>Ca ceata Lui aleasă.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Căci cel ce este în Isus,</a:t>
            </a:r>
            <a:br/>
            <a:r>
              <a:t>Făptură nouă este-n El.</a:t>
            </a:r>
            <a:br/>
            <a:r>
              <a:t>Şi cele vechi s-au dus,</a:t>
            </a:r>
            <a:br/>
            <a:r>
              <a:t>Azi toate-s noi.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Aici suntem popor ceresc,</a:t>
            </a:r>
            <a:br/>
            <a:r>
              <a:t>Deşi suntem în lume.</a:t>
            </a:r>
            <a:br/>
            <a:r>
              <a:t>Al nostru loc e-acolo, sus,</a:t>
            </a:r>
            <a:br/>
            <a:r>
              <a:t>În slava Lui cea mare.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Căci cel ce este în Isus,</a:t>
            </a:r>
            <a:br/>
            <a:r>
              <a:t>Făptură nouă este-n El.</a:t>
            </a:r>
            <a:br/>
            <a:r>
              <a:t>Şi cele vechi s-au dus,</a:t>
            </a:r>
            <a:br/>
            <a:r>
              <a:t>Azi toate-s noi.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5. Aici suntem înconjuraţi</a:t>
            </a:r>
            <a:br/>
            <a:r>
              <a:t>De moarte şi pieire,</a:t>
            </a:r>
            <a:br/>
            <a:r>
              <a:t>Dar noi, în pace, ne urmăm</a:t>
            </a:r>
            <a:br/>
            <a:r>
              <a:t>Spre cer a noastră cale.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